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3"/>
  </p:notesMasterIdLst>
  <p:sldIdLst>
    <p:sldId id="256" r:id="rId2"/>
  </p:sldIdLst>
  <p:sldSz cx="9144000" cy="6858000" type="screen4x3"/>
  <p:notesSz cx="6811963" cy="994568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64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8536" y="0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A14025-517A-4D0F-8158-E66F44D23BDA}" type="datetimeFigureOut">
              <a:rPr lang="it-IT" smtClean="0"/>
              <a:t>22/07/2014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1197" y="4724202"/>
            <a:ext cx="544957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8536" y="9446678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741884-85B0-4B84-98FA-25D8DF60F6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0334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D07FCCB2-FD2B-463E-9727-14C1389B93A3}" type="datetimeFigureOut">
              <a:rPr lang="it-IT" smtClean="0"/>
              <a:t>22/07/2014</a:t>
            </a:fld>
            <a:endParaRPr lang="it-IT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5C78D675-5B54-41B9-9864-22461C6D5C4E}" type="slidenum">
              <a:rPr lang="it-IT" smtClean="0"/>
              <a:t>‹N›</a:t>
            </a:fld>
            <a:endParaRPr lang="it-IT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FCCB2-FD2B-463E-9727-14C1389B93A3}" type="datetimeFigureOut">
              <a:rPr lang="it-IT" smtClean="0"/>
              <a:t>22/07/2014</a:t>
            </a:fld>
            <a:endParaRPr lang="it-IT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78D675-5B54-41B9-9864-22461C6D5C4E}" type="slidenum">
              <a:rPr lang="it-IT" smtClean="0"/>
              <a:t>‹N›</a:t>
            </a:fld>
            <a:endParaRPr lang="it-IT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FCCB2-FD2B-463E-9727-14C1389B93A3}" type="datetimeFigureOut">
              <a:rPr lang="it-IT" smtClean="0"/>
              <a:t>22/07/2014</a:t>
            </a:fld>
            <a:endParaRPr lang="it-IT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78D675-5B54-41B9-9864-22461C6D5C4E}" type="slidenum">
              <a:rPr lang="it-IT" smtClean="0"/>
              <a:t>‹N›</a:t>
            </a:fld>
            <a:endParaRPr lang="it-IT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FCCB2-FD2B-463E-9727-14C1389B93A3}" type="datetimeFigureOut">
              <a:rPr lang="it-IT" smtClean="0"/>
              <a:t>22/07/2014</a:t>
            </a:fld>
            <a:endParaRPr lang="it-IT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78D675-5B54-41B9-9864-22461C6D5C4E}" type="slidenum">
              <a:rPr lang="it-IT" smtClean="0"/>
              <a:t>‹N›</a:t>
            </a:fld>
            <a:endParaRPr lang="it-IT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D07FCCB2-FD2B-463E-9727-14C1389B93A3}" type="datetimeFigureOut">
              <a:rPr lang="it-IT" smtClean="0"/>
              <a:t>22/07/2014</a:t>
            </a:fld>
            <a:endParaRPr lang="it-IT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5C78D675-5B54-41B9-9864-22461C6D5C4E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it-IT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FCCB2-FD2B-463E-9727-14C1389B93A3}" type="datetimeFigureOut">
              <a:rPr lang="it-IT" smtClean="0"/>
              <a:t>22/07/2014</a:t>
            </a:fld>
            <a:endParaRPr lang="it-IT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78D675-5B54-41B9-9864-22461C6D5C4E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FCCB2-FD2B-463E-9727-14C1389B93A3}" type="datetimeFigureOut">
              <a:rPr lang="it-IT" smtClean="0"/>
              <a:t>22/07/2014</a:t>
            </a:fld>
            <a:endParaRPr lang="it-IT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78D675-5B54-41B9-9864-22461C6D5C4E}" type="slidenum">
              <a:rPr lang="it-IT" smtClean="0"/>
              <a:t>‹N›</a:t>
            </a:fld>
            <a:endParaRPr lang="it-IT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FCCB2-FD2B-463E-9727-14C1389B93A3}" type="datetimeFigureOut">
              <a:rPr lang="it-IT" smtClean="0"/>
              <a:t>22/07/2014</a:t>
            </a:fld>
            <a:endParaRPr lang="it-IT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78D675-5B54-41B9-9864-22461C6D5C4E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FCCB2-FD2B-463E-9727-14C1389B93A3}" type="datetimeFigureOut">
              <a:rPr lang="it-IT" smtClean="0"/>
              <a:t>22/07/2014</a:t>
            </a:fld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78D675-5B54-41B9-9864-22461C6D5C4E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FCCB2-FD2B-463E-9727-14C1389B93A3}" type="datetimeFigureOut">
              <a:rPr lang="it-IT" smtClean="0"/>
              <a:t>22/07/2014</a:t>
            </a:fld>
            <a:endParaRPr lang="it-IT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78D675-5B54-41B9-9864-22461C6D5C4E}" type="slidenum">
              <a:rPr lang="it-IT" smtClean="0"/>
              <a:t>‹N›</a:t>
            </a:fld>
            <a:endParaRPr lang="it-IT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FCCB2-FD2B-463E-9727-14C1389B93A3}" type="datetimeFigureOut">
              <a:rPr lang="it-IT" smtClean="0"/>
              <a:t>22/07/2014</a:t>
            </a:fld>
            <a:endParaRPr lang="it-IT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78D675-5B54-41B9-9864-22461C6D5C4E}" type="slidenum">
              <a:rPr lang="it-IT" smtClean="0"/>
              <a:t>‹N›</a:t>
            </a:fld>
            <a:endParaRPr lang="it-IT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C78D675-5B54-41B9-9864-22461C6D5C4E}" type="slidenum">
              <a:rPr lang="it-IT" smtClean="0"/>
              <a:t>‹N›</a:t>
            </a:fld>
            <a:endParaRPr lang="it-IT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07FCCB2-FD2B-463E-9727-14C1389B93A3}" type="datetimeFigureOut">
              <a:rPr lang="it-IT" smtClean="0"/>
              <a:t>22/07/2014</a:t>
            </a:fld>
            <a:endParaRPr lang="it-I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7033107" y="2276872"/>
            <a:ext cx="1728192" cy="1445124"/>
          </a:xfrm>
          <a:prstGeom prst="rect">
            <a:avLst/>
          </a:prstGeom>
          <a:noFill/>
          <a:ln w="0">
            <a:noFill/>
          </a:ln>
          <a:effectLst/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Font typeface="Wingdings" pitchFamily="2" charset="2"/>
              <a:buChar char="Ø"/>
            </a:pPr>
            <a:r>
              <a:rPr lang="it-IT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itchFamily="2" charset="0"/>
                <a:cs typeface="MV Boli" pitchFamily="2" charset="0"/>
              </a:rPr>
              <a:t>RISULTATI VISIBILI DALLA PRIMA SEDUTA</a:t>
            </a:r>
            <a:endParaRPr lang="it-IT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itchFamily="2" charset="0"/>
              <a:cs typeface="MV Boli" pitchFamily="2" charset="0"/>
            </a:endParaRPr>
          </a:p>
        </p:txBody>
      </p:sp>
      <p:pic>
        <p:nvPicPr>
          <p:cNvPr id="1026" name="Picture 2" descr="C:\Users\oasi della bellezza\Pictures\LOCANDINE PROMOZIONI\untitled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4119"/>
            <a:ext cx="4938537" cy="926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-44228" y="1340768"/>
            <a:ext cx="6915675" cy="47397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itchFamily="2" charset="0"/>
                <a:cs typeface="MV Boli" pitchFamily="2" charset="0"/>
              </a:rPr>
              <a:t>SLIM UP </a:t>
            </a:r>
          </a:p>
          <a:p>
            <a:pPr algn="ctr"/>
            <a:endParaRPr lang="it-IT" sz="2000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itchFamily="2" charset="0"/>
              <a:cs typeface="MV Boli" pitchFamily="2" charset="0"/>
            </a:endParaRPr>
          </a:p>
          <a:p>
            <a:pPr marL="285750" indent="-285750" algn="ctr">
              <a:buFont typeface="Arial" pitchFamily="34" charset="0"/>
              <a:buChar char="•"/>
            </a:pPr>
            <a:r>
              <a:rPr lang="it-IT" dirty="0" smtClean="0">
                <a:latin typeface="MV Boli" pitchFamily="2" charset="0"/>
                <a:cs typeface="MV Boli" pitchFamily="2" charset="0"/>
              </a:rPr>
              <a:t>Ultrasuoni e lipoaspirazione                 </a:t>
            </a:r>
            <a:r>
              <a:rPr lang="it-IT" dirty="0" smtClean="0">
                <a:latin typeface="MV Boli" pitchFamily="2" charset="0"/>
                <a:cs typeface="MV Boli" pitchFamily="2" charset="0"/>
              </a:rPr>
              <a:t>  </a:t>
            </a:r>
            <a:r>
              <a:rPr lang="it-IT" dirty="0" smtClean="0">
                <a:latin typeface="MV Boli" pitchFamily="2" charset="0"/>
                <a:cs typeface="MV Boli" pitchFamily="2" charset="0"/>
              </a:rPr>
              <a:t>€ 60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it-IT" dirty="0" smtClean="0">
                <a:latin typeface="MV Boli" pitchFamily="2" charset="0"/>
                <a:cs typeface="MV Boli" pitchFamily="2" charset="0"/>
              </a:rPr>
              <a:t>Linfodrenaggio + </a:t>
            </a:r>
            <a:r>
              <a:rPr lang="it-IT" dirty="0" smtClean="0">
                <a:latin typeface="MV Boli" pitchFamily="2" charset="0"/>
                <a:cs typeface="MV Boli" pitchFamily="2" charset="0"/>
              </a:rPr>
              <a:t>Bendaggi e </a:t>
            </a:r>
            <a:r>
              <a:rPr lang="it-IT" dirty="0" smtClean="0">
                <a:latin typeface="MV Boli" pitchFamily="2" charset="0"/>
                <a:cs typeface="MV Boli" pitchFamily="2" charset="0"/>
              </a:rPr>
              <a:t>Pressoterapia     € </a:t>
            </a:r>
            <a:r>
              <a:rPr lang="it-IT" dirty="0" smtClean="0">
                <a:latin typeface="MV Boli" pitchFamily="2" charset="0"/>
                <a:cs typeface="MV Boli" pitchFamily="2" charset="0"/>
              </a:rPr>
              <a:t>45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it-IT" dirty="0" smtClean="0">
                <a:latin typeface="MV Boli" pitchFamily="2" charset="0"/>
                <a:cs typeface="MV Boli" pitchFamily="2" charset="0"/>
              </a:rPr>
              <a:t>Lipoaspirazione + Fangoterapia                € 45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it-IT" dirty="0" smtClean="0">
                <a:latin typeface="MV Boli" pitchFamily="2" charset="0"/>
                <a:cs typeface="MV Boli" pitchFamily="2" charset="0"/>
              </a:rPr>
              <a:t>Massaggio riducente + </a:t>
            </a:r>
            <a:r>
              <a:rPr lang="it-IT" dirty="0">
                <a:latin typeface="MV Boli" pitchFamily="2" charset="0"/>
                <a:cs typeface="MV Boli" pitchFamily="2" charset="0"/>
              </a:rPr>
              <a:t>P</a:t>
            </a:r>
            <a:r>
              <a:rPr lang="it-IT" dirty="0" smtClean="0">
                <a:latin typeface="MV Boli" pitchFamily="2" charset="0"/>
                <a:cs typeface="MV Boli" pitchFamily="2" charset="0"/>
              </a:rPr>
              <a:t>ressoterapia          </a:t>
            </a:r>
            <a:r>
              <a:rPr lang="it-IT" dirty="0" smtClean="0">
                <a:latin typeface="MV Boli" pitchFamily="2" charset="0"/>
                <a:cs typeface="MV Boli" pitchFamily="2" charset="0"/>
              </a:rPr>
              <a:t>€ 45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it-IT" dirty="0" smtClean="0">
                <a:latin typeface="MV Boli" pitchFamily="2" charset="0"/>
                <a:cs typeface="MV Boli" pitchFamily="2" charset="0"/>
              </a:rPr>
              <a:t>Ultrasuoni e lipoaspirazione                   € 60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it-IT" dirty="0" smtClean="0">
                <a:latin typeface="MV Boli" pitchFamily="2" charset="0"/>
                <a:cs typeface="MV Boli" pitchFamily="2" charset="0"/>
              </a:rPr>
              <a:t>Rassodante + </a:t>
            </a:r>
            <a:r>
              <a:rPr lang="it-IT" dirty="0" smtClean="0">
                <a:latin typeface="MV Boli" pitchFamily="2" charset="0"/>
                <a:cs typeface="MV Boli" pitchFamily="2" charset="0"/>
              </a:rPr>
              <a:t>Fango e Pressoterapia          </a:t>
            </a:r>
            <a:r>
              <a:rPr lang="it-IT" dirty="0" smtClean="0">
                <a:latin typeface="MV Boli" pitchFamily="2" charset="0"/>
                <a:cs typeface="MV Boli" pitchFamily="2" charset="0"/>
              </a:rPr>
              <a:t>€ 45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it-IT" dirty="0" smtClean="0">
                <a:latin typeface="MV Boli" pitchFamily="2" charset="0"/>
                <a:cs typeface="MV Boli" pitchFamily="2" charset="0"/>
              </a:rPr>
              <a:t>Lipoaspirazione + </a:t>
            </a:r>
            <a:r>
              <a:rPr lang="it-IT" dirty="0" smtClean="0">
                <a:latin typeface="MV Boli" pitchFamily="2" charset="0"/>
                <a:cs typeface="MV Boli" pitchFamily="2" charset="0"/>
              </a:rPr>
              <a:t>Massaggio riducente         </a:t>
            </a:r>
            <a:r>
              <a:rPr lang="it-IT" dirty="0" smtClean="0">
                <a:latin typeface="MV Boli" pitchFamily="2" charset="0"/>
                <a:cs typeface="MV Boli" pitchFamily="2" charset="0"/>
              </a:rPr>
              <a:t>€ 45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it-IT" dirty="0" smtClean="0">
                <a:latin typeface="MV Boli" pitchFamily="2" charset="0"/>
                <a:cs typeface="MV Boli" pitchFamily="2" charset="0"/>
              </a:rPr>
              <a:t>Ultrasuoni e lipoaspirazione                   € 60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it-IT" dirty="0" smtClean="0">
                <a:latin typeface="MV Boli" pitchFamily="2" charset="0"/>
                <a:cs typeface="MV Boli" pitchFamily="2" charset="0"/>
              </a:rPr>
              <a:t>Linfodrenaggio + Pressoterapia                € 45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it-IT" dirty="0" smtClean="0">
                <a:latin typeface="MV Boli" pitchFamily="2" charset="0"/>
                <a:cs typeface="MV Boli" pitchFamily="2" charset="0"/>
              </a:rPr>
              <a:t>Rimodellamento localizzato a led              € 45</a:t>
            </a:r>
          </a:p>
          <a:p>
            <a:pPr algn="ctr"/>
            <a:r>
              <a:rPr lang="it-IT" dirty="0" smtClean="0">
                <a:latin typeface="MV Boli" pitchFamily="2" charset="0"/>
                <a:cs typeface="MV Boli" pitchFamily="2" charset="0"/>
              </a:rPr>
              <a:t>                                  </a:t>
            </a:r>
            <a:r>
              <a:rPr lang="it-IT" u="sng" dirty="0" smtClean="0">
                <a:latin typeface="MV Boli" pitchFamily="2" charset="0"/>
                <a:cs typeface="MV Boli" pitchFamily="2" charset="0"/>
              </a:rPr>
              <a:t>TOTALE</a:t>
            </a:r>
            <a:r>
              <a:rPr lang="it-IT" dirty="0" smtClean="0">
                <a:latin typeface="MV Boli" pitchFamily="2" charset="0"/>
                <a:cs typeface="MV Boli" pitchFamily="2" charset="0"/>
              </a:rPr>
              <a:t>      €495</a:t>
            </a:r>
          </a:p>
          <a:p>
            <a:pPr algn="ctr"/>
            <a:endParaRPr lang="it-IT" dirty="0" smtClean="0">
              <a:latin typeface="MV Boli" pitchFamily="2" charset="0"/>
              <a:cs typeface="MV Boli" pitchFamily="2" charset="0"/>
            </a:endParaRPr>
          </a:p>
          <a:p>
            <a:pPr algn="ctr"/>
            <a:r>
              <a:rPr lang="it-IT" dirty="0">
                <a:latin typeface="MV Boli" pitchFamily="2" charset="0"/>
                <a:cs typeface="MV Boli" pitchFamily="2" charset="0"/>
              </a:rPr>
              <a:t> </a:t>
            </a:r>
            <a:r>
              <a:rPr lang="it-IT" dirty="0" smtClean="0">
                <a:latin typeface="MV Boli" pitchFamily="2" charset="0"/>
                <a:cs typeface="MV Boli" pitchFamily="2" charset="0"/>
              </a:rPr>
              <a:t>  </a:t>
            </a:r>
            <a:r>
              <a:rPr lang="it-IT" dirty="0" smtClean="0">
                <a:solidFill>
                  <a:srgbClr val="FF0000"/>
                </a:solidFill>
                <a:latin typeface="MV Boli" pitchFamily="2" charset="0"/>
                <a:cs typeface="MV Boli" pitchFamily="2" charset="0"/>
              </a:rPr>
              <a:t> </a:t>
            </a:r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itchFamily="2" charset="0"/>
                <a:cs typeface="MV Boli" pitchFamily="2" charset="0"/>
              </a:rPr>
              <a:t> 10    TRATTAMENTI       </a:t>
            </a: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itchFamily="2" charset="0"/>
                <a:cs typeface="MV Boli" pitchFamily="2" charset="0"/>
              </a:rPr>
              <a:t>a     soli    </a:t>
            </a:r>
            <a:r>
              <a:rPr lang="it-IT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itchFamily="2" charset="0"/>
                <a:cs typeface="MV Boli" pitchFamily="2" charset="0"/>
              </a:rPr>
              <a:t>€ 369 </a:t>
            </a:r>
          </a:p>
          <a:p>
            <a:pPr algn="ctr"/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itchFamily="2" charset="0"/>
              <a:cs typeface="MV Boli" pitchFamily="2" charset="0"/>
            </a:endParaRPr>
          </a:p>
        </p:txBody>
      </p:sp>
      <p:cxnSp>
        <p:nvCxnSpPr>
          <p:cNvPr id="4" name="Connettore 1 3"/>
          <p:cNvCxnSpPr/>
          <p:nvPr/>
        </p:nvCxnSpPr>
        <p:spPr>
          <a:xfrm flipH="1">
            <a:off x="5940152" y="4725144"/>
            <a:ext cx="432048" cy="288032"/>
          </a:xfrm>
          <a:prstGeom prst="line">
            <a:avLst/>
          </a:prstGeom>
          <a:ln w="22225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tangolo 10"/>
          <p:cNvSpPr/>
          <p:nvPr/>
        </p:nvSpPr>
        <p:spPr>
          <a:xfrm rot="878307">
            <a:off x="5809850" y="447679"/>
            <a:ext cx="3234814" cy="35084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glow rad="228600">
              <a:schemeClr val="bg1">
                <a:lumMod val="65000"/>
                <a:alpha val="40000"/>
              </a:schemeClr>
            </a:glow>
            <a:outerShdw blurRad="50800" dist="50800" dir="5400000" algn="ctr" rotWithShape="0">
              <a:schemeClr val="tx1">
                <a:lumMod val="65000"/>
                <a:lumOff val="35000"/>
              </a:scheme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>
                <a:effectLst>
                  <a:glow rad="63500">
                    <a:srgbClr val="FF0000">
                      <a:alpha val="40000"/>
                    </a:srgbClr>
                  </a:glow>
                </a:effectLst>
                <a:latin typeface="MV Boli" pitchFamily="2" charset="0"/>
                <a:cs typeface="MV Boli" pitchFamily="2" charset="0"/>
              </a:rPr>
              <a:t>PRENDITI</a:t>
            </a:r>
            <a:r>
              <a:rPr lang="it-IT" sz="1600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MV Boli" pitchFamily="2" charset="0"/>
                <a:cs typeface="MV Boli" pitchFamily="2" charset="0"/>
              </a:rPr>
              <a:t> </a:t>
            </a:r>
            <a:r>
              <a:rPr lang="it-IT" sz="1600" dirty="0" smtClean="0">
                <a:effectLst>
                  <a:glow rad="63500">
                    <a:srgbClr val="FF0000">
                      <a:alpha val="40000"/>
                    </a:srgbClr>
                  </a:glow>
                </a:effectLst>
                <a:latin typeface="MV Boli" pitchFamily="2" charset="0"/>
                <a:cs typeface="MV Boli" pitchFamily="2" charset="0"/>
              </a:rPr>
              <a:t>CURA DI TE………</a:t>
            </a:r>
            <a:endParaRPr lang="it-IT" sz="1600" dirty="0">
              <a:effectLst>
                <a:glow rad="63500">
                  <a:srgbClr val="FF0000">
                    <a:alpha val="40000"/>
                  </a:srgbClr>
                </a:glow>
              </a:effectLst>
              <a:latin typeface="MV Boli" pitchFamily="2" charset="0"/>
              <a:cs typeface="MV Bol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245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osito">
  <a:themeElements>
    <a:clrScheme name="Composito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osit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559</TotalTime>
  <Words>80</Words>
  <Application>Microsoft Office PowerPoint</Application>
  <PresentationFormat>Presentazione su schermo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Composito</vt:lpstr>
      <vt:lpstr>Presentazione standard di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oasi della bellezza</dc:creator>
  <cp:lastModifiedBy>oasi della bellezza</cp:lastModifiedBy>
  <cp:revision>32</cp:revision>
  <cp:lastPrinted>2014-07-20T16:56:20Z</cp:lastPrinted>
  <dcterms:created xsi:type="dcterms:W3CDTF">2013-01-02T09:21:06Z</dcterms:created>
  <dcterms:modified xsi:type="dcterms:W3CDTF">2014-07-22T09:49:59Z</dcterms:modified>
</cp:coreProperties>
</file>